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75CBC5-9626-0CBB-0646-975243F830BF}" v="7" dt="2021-07-15T12:18:55.6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6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kaj Waghralkar" userId="S::pankaj@edunetfoundation.org::f56085fc-5351-4f96-98b4-57efee01bc35" providerId="AD" clId="Web-{B375CBC5-9626-0CBB-0646-975243F830BF}"/>
    <pc:docChg chg="modSld modMainMaster">
      <pc:chgData name="Pankaj Waghralkar" userId="S::pankaj@edunetfoundation.org::f56085fc-5351-4f96-98b4-57efee01bc35" providerId="AD" clId="Web-{B375CBC5-9626-0CBB-0646-975243F830BF}" dt="2021-07-15T12:18:55.619" v="6" actId="1076"/>
      <pc:docMkLst>
        <pc:docMk/>
      </pc:docMkLst>
      <pc:sldChg chg="modSp mod setBg">
        <pc:chgData name="Pankaj Waghralkar" userId="S::pankaj@edunetfoundation.org::f56085fc-5351-4f96-98b4-57efee01bc35" providerId="AD" clId="Web-{B375CBC5-9626-0CBB-0646-975243F830BF}" dt="2021-07-15T12:18:48.103" v="4" actId="1076"/>
        <pc:sldMkLst>
          <pc:docMk/>
          <pc:sldMk cId="953325580" sldId="256"/>
        </pc:sldMkLst>
        <pc:spChg chg="mod">
          <ac:chgData name="Pankaj Waghralkar" userId="S::pankaj@edunetfoundation.org::f56085fc-5351-4f96-98b4-57efee01bc35" providerId="AD" clId="Web-{B375CBC5-9626-0CBB-0646-975243F830BF}" dt="2021-07-15T12:18:48.088" v="2" actId="1076"/>
          <ac:spMkLst>
            <pc:docMk/>
            <pc:sldMk cId="953325580" sldId="256"/>
            <ac:spMk id="2" creationId="{A8A11E26-4C38-41A6-9857-11032CEECD80}"/>
          </ac:spMkLst>
        </pc:spChg>
        <pc:spChg chg="mod">
          <ac:chgData name="Pankaj Waghralkar" userId="S::pankaj@edunetfoundation.org::f56085fc-5351-4f96-98b4-57efee01bc35" providerId="AD" clId="Web-{B375CBC5-9626-0CBB-0646-975243F830BF}" dt="2021-07-15T12:18:48.103" v="4" actId="1076"/>
          <ac:spMkLst>
            <pc:docMk/>
            <pc:sldMk cId="953325580" sldId="256"/>
            <ac:spMk id="5" creationId="{497DE79C-6F6A-4C9B-90E5-6B8FDCA23B7D}"/>
          </ac:spMkLst>
        </pc:spChg>
        <pc:picChg chg="mod">
          <ac:chgData name="Pankaj Waghralkar" userId="S::pankaj@edunetfoundation.org::f56085fc-5351-4f96-98b4-57efee01bc35" providerId="AD" clId="Web-{B375CBC5-9626-0CBB-0646-975243F830BF}" dt="2021-07-15T12:18:48.103" v="3" actId="1076"/>
          <ac:picMkLst>
            <pc:docMk/>
            <pc:sldMk cId="953325580" sldId="256"/>
            <ac:picMk id="4" creationId="{458BF09B-3B28-4927-A75F-CCF9C8EDB152}"/>
          </ac:picMkLst>
        </pc:picChg>
      </pc:sldChg>
      <pc:sldChg chg="modSp mod">
        <pc:chgData name="Pankaj Waghralkar" userId="S::pankaj@edunetfoundation.org::f56085fc-5351-4f96-98b4-57efee01bc35" providerId="AD" clId="Web-{B375CBC5-9626-0CBB-0646-975243F830BF}" dt="2021-07-15T12:18:55.619" v="6" actId="1076"/>
        <pc:sldMkLst>
          <pc:docMk/>
          <pc:sldMk cId="2900153716" sldId="257"/>
        </pc:sldMkLst>
        <pc:spChg chg="mod">
          <ac:chgData name="Pankaj Waghralkar" userId="S::pankaj@edunetfoundation.org::f56085fc-5351-4f96-98b4-57efee01bc35" providerId="AD" clId="Web-{B375CBC5-9626-0CBB-0646-975243F830BF}" dt="2021-07-15T12:18:55.619" v="6" actId="1076"/>
          <ac:spMkLst>
            <pc:docMk/>
            <pc:sldMk cId="2900153716" sldId="257"/>
            <ac:spMk id="2" creationId="{49FFEB4C-F209-4AE7-AA2B-B3C26CE2C51D}"/>
          </ac:spMkLst>
        </pc:spChg>
        <pc:spChg chg="mod">
          <ac:chgData name="Pankaj Waghralkar" userId="S::pankaj@edunetfoundation.org::f56085fc-5351-4f96-98b4-57efee01bc35" providerId="AD" clId="Web-{B375CBC5-9626-0CBB-0646-975243F830BF}" dt="2021-07-15T12:18:53.229" v="5" actId="1076"/>
          <ac:spMkLst>
            <pc:docMk/>
            <pc:sldMk cId="2900153716" sldId="257"/>
            <ac:spMk id="3" creationId="{B2678641-EEA3-4EC4-BF39-4075B0C120E8}"/>
          </ac:spMkLst>
        </pc:spChg>
      </pc:sldChg>
      <pc:sldMasterChg chg="mod setBg modSldLayout">
        <pc:chgData name="Pankaj Waghralkar" userId="S::pankaj@edunetfoundation.org::f56085fc-5351-4f96-98b4-57efee01bc35" providerId="AD" clId="Web-{B375CBC5-9626-0CBB-0646-975243F830BF}" dt="2021-07-15T12:18:36.650" v="1"/>
        <pc:sldMasterMkLst>
          <pc:docMk/>
          <pc:sldMasterMk cId="1916564474" sldId="2147483648"/>
        </pc:sldMasterMkLst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2239290034" sldId="2147483649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2110388692" sldId="2147483650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1731923718" sldId="2147483651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2052302845" sldId="2147483652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2524094754" sldId="2147483653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1835690526" sldId="2147483654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2946535158" sldId="2147483655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1535942581" sldId="2147483656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1365316988" sldId="2147483657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482164067" sldId="2147483658"/>
          </pc:sldLayoutMkLst>
        </pc:sldLayoutChg>
        <pc:sldLayoutChg chg="mod">
          <pc:chgData name="Pankaj Waghralkar" userId="S::pankaj@edunetfoundation.org::f56085fc-5351-4f96-98b4-57efee01bc35" providerId="AD" clId="Web-{B375CBC5-9626-0CBB-0646-975243F830BF}" dt="2021-07-15T12:18:36.650" v="1"/>
          <pc:sldLayoutMkLst>
            <pc:docMk/>
            <pc:sldMasterMk cId="1916564474" sldId="2147483648"/>
            <pc:sldLayoutMk cId="769842217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A6833-4D49-4AF4-BE83-663CE36E8796}" type="datetimeFigureOut">
              <a:rPr lang="en-IN" smtClean="0"/>
              <a:pPr/>
              <a:t>20-07-2021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87AEA-AF42-4D12-9A02-A365C112CAF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86413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8BBD3D-91CB-45CF-9BC8-1EC10C6CE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62E9824-C802-4B41-98AC-52B7F7A4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30D123-D0E4-46D6-B18A-DE0F65F2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E2B6-B4CB-46CF-B32A-988A2B6981E0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2E647D-A766-463E-919E-FDB1AAA3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526667-BA71-4568-B3FB-A16C1B4C2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3929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E295D2-C393-4B7B-902A-598DC6C05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816CE6A-EBE3-47F1-BA2D-B4BC92637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096A2A-818B-4CFA-BFC2-5920180F4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B12E-18A4-45D7-B437-CDE406E694DA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E0FC97-BA2B-4775-A19F-B2EED78D6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5C9FB7-9F49-4B02-993E-F4DD7F6C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8216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71B80BF-B5C9-42B4-AEE7-2680A127E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418963F-C89F-4147-86A6-132215E42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916C21-2BF2-4F5C-9D37-DEB62D305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30F7-C8F1-443D-A2B9-E0A0AD040BD9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3167BA-446A-48D8-BF39-18D38A7B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9E270D-DE75-40CF-9B18-01BE418C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6984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798DD0-03B6-48CA-AA12-91BE309DE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D6DBAF-6783-4563-AA0E-2D05C093F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99DB4E-EEC7-439C-B5E7-9EE58CDE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E7B1-0323-4A8A-AE1F-CA3AA1476C12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A2EB38-C230-4DCF-B66D-B941FE328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B44BAF-BBBB-47BB-A0F5-D2E15F42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1038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3AD908-672A-4FD5-A6A4-36B3AAC1E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D2D2F2-1FFE-468F-8807-FDFE708AF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062104-CA60-4016-B777-9AD3E740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5F2D-0EB6-4177-BE0A-0CDF29BD4527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E30C98-4678-437F-A6E1-25AD81A0A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DD9C52-0B5D-4682-A427-1B285AF85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3192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E82096-49A0-4FD0-AC76-A22D28FD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22345D-1137-4A55-AC10-74E02FB76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58D1890-62AB-419E-9CAF-72F8219B5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165FD6-FD84-4F98-B589-19E574756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2CF4-9501-4DD6-B135-6FA199AE0C2A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1F26BF-D298-441A-A8E4-D5B3956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0B7D162-2E64-419B-A30D-AEE4EBC38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5230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A907E5-1FC3-414C-AAC3-86F781C97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272159-D764-429B-831C-31DB19A70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07DA85A-1B6C-4F2B-832A-B9D3624C5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0BE045B-83BA-4F46-B5D4-46039C34B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4C593F1-E3F8-429A-8637-7AFF3C94D3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5AB324A-5951-42C5-BD3B-E5FF88256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1169-B557-4E11-AF89-4FF24F47136D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41E3891-4374-4F55-8AAC-C568F221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0BDAC42-08B2-4795-93C2-D0F08D883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2409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A9C9C-132B-4105-B1D0-2E7F07852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C44FB1E-B9B0-4204-A68B-75E97C84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1ED5-F503-4DB2-AE12-59F247890135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6940B3E-DF84-471D-B077-78471989C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FC3AEF7-C455-4F11-AF53-1AA062FDE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3569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CE6838E-DACB-4918-ADBC-B08461E5F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9452-10D4-4B2C-8160-5E9EA6FA0A29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765EB55-AE35-4163-B5DF-C607D494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1DC5B78-C81C-4B16-B27D-1FD2D303F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465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012205-E1B2-4614-8981-481C5E17A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873725-5EB9-4947-AA99-74F246357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EFF4AAF-0C5E-4924-AE8B-F5C5C5C4D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8D7993B-F497-4649-B525-DAD939A7D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6B85C-0272-44AC-800F-E25A921AA19C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82014B-521B-4274-ADE2-47F59B971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FAA7A6E-F72A-47AF-AB1B-036D35EF6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3594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85FED5-4129-45BF-BE92-A42D8383D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4B6768D-57C9-45E3-81B7-62996AD81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0DE202-F0D5-4633-816A-18558E01D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9027B76-AC6E-49C3-BBA5-E31A0C04C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DC54-31BA-48AE-8297-3B0F94BF1A8E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AA2056-57EA-4323-9C6E-3FF051A62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3E3C20-B815-4CE3-9F70-D8752B99E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6531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EB7D653-EFBB-489F-BA0B-CB37CE60A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55E89C-2248-4205-8118-100EF458E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37DC85-894F-4F65-BD30-68A234AA69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3B66C-3245-4207-803A-717AD21DE640}" type="datetime1">
              <a:rPr lang="en-IN" smtClean="0"/>
              <a:pPr/>
              <a:t>20-07-2021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81E832-7E37-4EA9-9B73-7CBB0E815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543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Edunet Foundation. All rights reserved.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225E8B-66AD-4609-99AA-4032A45B7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4FD6D-5916-4FC7-BDE6-09C549E2E4C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1656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reka.co/blog/wp-content/uploads/2018/10/What-is-MySQL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A11E26-4C38-41A6-9857-11032CEEC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13944"/>
            <a:ext cx="12192000" cy="977778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Relational Databases - MySQL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58BF09B-3B28-4927-A75F-CCF9C8EDB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257" y="2591722"/>
            <a:ext cx="7263483" cy="35561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97DE79C-6F6A-4C9B-90E5-6B8FDCA23B7D}"/>
              </a:ext>
            </a:extLst>
          </p:cNvPr>
          <p:cNvSpPr txBox="1"/>
          <p:nvPr/>
        </p:nvSpPr>
        <p:spPr>
          <a:xfrm>
            <a:off x="2215723" y="6151709"/>
            <a:ext cx="8172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https://www.edureka.co/blog/wp-content/uploads/2018/10/What-is-MySQL.png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0CAC5F1-0DA8-42B0-B563-807E47C1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3517"/>
            <a:ext cx="4114800" cy="365125"/>
          </a:xfrm>
        </p:spPr>
        <p:txBody>
          <a:bodyPr/>
          <a:lstStyle/>
          <a:p>
            <a:r>
              <a:rPr lang="en-US" dirty="0"/>
              <a:t>Disclaimer: The content is curated for educational purposes only. © Edunet Foundation. All rights reserved.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53325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FEB4C-F209-4AE7-AA2B-B3C26CE2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97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78641-EEA3-4EC4-BF39-4075B0C1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798820"/>
            <a:ext cx="11562413" cy="4597480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Databasename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− This will be used to select a database in the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workarea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SHOW DATABASES − Lists out the databases that are accessible by the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DBMS.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SHOW TABLES − Shows the tables in the database once a database has been selected with the use command.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4CFE08-565F-4497-A1DD-B88F3D09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015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FEB4C-F209-4AE7-AA2B-B3C26CE2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97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MySQL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78641-EEA3-4EC4-BF39-4075B0C1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02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is a database system used for developing web-based software applications.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used for both small and large applications.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is a relational database management system (RDBMS).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is fast, reliable, and flexible and easy to use.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supports standard SQL (Structured Query Language).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is free to download and use.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is presently developed, distributed, and supported by Oracle Corporation.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Written in C, C++.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4CFE08-565F-4497-A1DD-B88F3D09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0153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FEB4C-F209-4AE7-AA2B-B3C26CE2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97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Features of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78641-EEA3-4EC4-BF39-4075B0C1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02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server design is multi-layered with independent modules.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is fully multithreaded by using kernel threads. It can handle multiple CPUs if they are available.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provides transactional and non-transactional storage engines.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has a high-speed thread-based memory allocation system.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supports in-memory heap table.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Handles large databases.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Server works in client/server or embedded systems.</a:t>
            </a: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Works on many different platforms.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4CFE08-565F-4497-A1DD-B88F3D09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015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FEB4C-F209-4AE7-AA2B-B3C26CE2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97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uses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78641-EEA3-4EC4-BF39-4075B0C1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021"/>
            <a:ext cx="10515600" cy="4351338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Some of the most famous websites like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Wikipedia, Google (not for search), YouTube,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Flickr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Content Management Systems (CMS) like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WordPress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Drupal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Joomla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phpBB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etc.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large number of web developers worldwide are using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to develop web applications.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4CFE08-565F-4497-A1DD-B88F3D09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0153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FEB4C-F209-4AE7-AA2B-B3C26CE2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971"/>
            <a:ext cx="10515600" cy="1325563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Setup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78641-EEA3-4EC4-BF39-4075B0C1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021"/>
            <a:ext cx="11034010" cy="468562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Windows</a:t>
            </a: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Installing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on one window is relatively simple. You only need to download the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installation package for the window version and install the installation package. </a:t>
            </a: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 Windows, you can download the community edition from </a:t>
            </a:r>
            <a:r>
              <a:rPr lang="en-US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http://dev.mysql.com/downloads/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Select the version of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Community Server for the respective platform that you need.)</a:t>
            </a:r>
          </a:p>
          <a:p>
            <a:pPr algn="just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Ubuntu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Linu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WAMP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 XAMPP can also be installed; It comes with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database.</a:t>
            </a: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Ubuntu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you can install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with the following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command:sudo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apt-get install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-server </a:t>
            </a: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LAMP can also be installed; it comes with the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database.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4CFE08-565F-4497-A1DD-B88F3D09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015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FEB4C-F209-4AE7-AA2B-B3C26CE2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97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Relational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 System (RDBMS)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78641-EEA3-4EC4-BF39-4075B0C1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5021"/>
            <a:ext cx="10515600" cy="4351338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Relational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Management System (RDBMS) is a software that −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Enables you to implement a database with tables, columns and indexes.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Guarantees the Referential Integrity between rows of various tables.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Updates the indexes automatically.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Interprets an SQL query and combines information from various tables.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4CFE08-565F-4497-A1DD-B88F3D09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0153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FEB4C-F209-4AE7-AA2B-B3C26CE2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97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RDBMS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78641-EEA3-4EC4-BF39-4075B0C1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3810"/>
            <a:ext cx="11004030" cy="4492549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Before we proceed to explain the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database system, let us revise a few definitions related to the database.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 − A database is a collection of tables, with related data.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− A table is a matrix with data. A table in a database looks like a simple spreadsheet.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Column − One column (data element) contains data of one and the same kind, for example the column postcode.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Row − A row (=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tuple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entry or record) is a group of related data, for example the data of one subscription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4CFE08-565F-4497-A1DD-B88F3D09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015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FEB4C-F209-4AE7-AA2B-B3C26CE2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97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RDBMS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78641-EEA3-4EC4-BF39-4075B0C1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87" y="1798820"/>
            <a:ext cx="11562413" cy="4597480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Redundancy − Storing data twice, redundantly to make the system faster.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Primary Key − A primary key is unique. A key value can not occur twice in one table. With a key, you can only find one row.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Foreign Key − A foreign key is the linking pin between two tables.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Compound Key − A compound key (composite key) is a key that consists of multiple columns, because one column is not sufficiently unique.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Index − An index in a database resembles an index at the back of a book.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Referential Integrity − Referential Integrity makes sure that a foreign key value always points to an existing row.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4CFE08-565F-4497-A1DD-B88F3D09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015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FEB4C-F209-4AE7-AA2B-B3C26CE2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97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678641-EEA3-4EC4-BF39-4075B0C1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559" y="2353456"/>
            <a:ext cx="5291526" cy="3994877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SQL Commands. There are five types of SQL commands: 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DDL, DML, DCL, TCL, and DQL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4CFE08-565F-4497-A1DD-B88F3D09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Edunet Foundation. All rights reserved.</a:t>
            </a:r>
            <a:endParaRPr lang="en-IN"/>
          </a:p>
        </p:txBody>
      </p:sp>
      <p:pic>
        <p:nvPicPr>
          <p:cNvPr id="2052" name="Picture 4" descr="DBMS SQL comma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6729" y="1948721"/>
            <a:ext cx="5981700" cy="4104001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378357" y="6077474"/>
            <a:ext cx="4801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https://www.javatpoint.com/dbms-sql-command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0153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793</Words>
  <Application>Microsoft Office PowerPoint</Application>
  <PresentationFormat>Custom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Introduction to Relational Databases - MySQL</vt:lpstr>
      <vt:lpstr>Introduction to MySQL</vt:lpstr>
      <vt:lpstr>Main Features of MySQL</vt:lpstr>
      <vt:lpstr>Who uses MySQL</vt:lpstr>
      <vt:lpstr>MySQL Setup</vt:lpstr>
      <vt:lpstr>Relational DataBase Management System (RDBMS)</vt:lpstr>
      <vt:lpstr>RDBMS Terminology</vt:lpstr>
      <vt:lpstr>RDBMS Terminology</vt:lpstr>
      <vt:lpstr>Important MySQL commands</vt:lpstr>
      <vt:lpstr>Administrative MySQL commands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Relational Databases - MySQL</dc:title>
  <dc:creator>Anip Sharma</dc:creator>
  <cp:lastModifiedBy>AARU-MISHTY</cp:lastModifiedBy>
  <cp:revision>11</cp:revision>
  <dcterms:created xsi:type="dcterms:W3CDTF">2021-05-25T07:23:58Z</dcterms:created>
  <dcterms:modified xsi:type="dcterms:W3CDTF">2021-07-20T18:16:19Z</dcterms:modified>
</cp:coreProperties>
</file>